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58" r:id="rId6"/>
    <p:sldId id="261" r:id="rId7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11/28/2021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443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11/28/2021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685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11/28/2021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680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11/28/2021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855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11/28/2021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953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11/28/2021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506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11/28/2021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088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11/28/2021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18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11/28/2021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281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11/28/2021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461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11/28/2021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807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11/28/2021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65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Видео 3">
            <a:extLst>
              <a:ext uri="{FF2B5EF4-FFF2-40B4-BE49-F238E27FC236}">
                <a16:creationId xmlns:a16="http://schemas.microsoft.com/office/drawing/2014/main" id="{B50BBD47-115B-417B-8383-4B7A0D9FC4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-2"/>
            <a:ext cx="12191980" cy="68580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C85471-FE71-487A-878F-941E70A5BC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29237" y="863600"/>
            <a:ext cx="6007100" cy="3366494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Planet Express</a:t>
            </a:r>
            <a:endParaRPr lang="uk-U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64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2538C334-C2FB-4DD0-88E9-8B62F19C5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06" y="469459"/>
            <a:ext cx="3411973" cy="5097268"/>
          </a:xfrm>
        </p:spPr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Arial Black" panose="020B0A04020102020204" pitchFamily="34" charset="0"/>
              </a:rPr>
              <a:t>Vehicle Routing Problem with Time Windows</a:t>
            </a:r>
            <a:endParaRPr lang="uk-UA" dirty="0">
              <a:latin typeface="Arial Black" panose="020B0A04020102020204" pitchFamily="34" charset="0"/>
            </a:endParaRP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4BDEBBDE-AB3C-41B8-8B2A-7B89771AAD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6863" y="1040447"/>
            <a:ext cx="6172200" cy="4526280"/>
          </a:xfrm>
        </p:spPr>
      </p:pic>
    </p:spTree>
    <p:extLst>
      <p:ext uri="{BB962C8B-B14F-4D97-AF65-F5344CB8AC3E}">
        <p14:creationId xmlns:p14="http://schemas.microsoft.com/office/powerpoint/2010/main" val="1308087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ABF634-1CE7-4B12-AF4F-7846F7E52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our Stack</a:t>
            </a:r>
            <a:endParaRPr lang="uk-UA" dirty="0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2C8C80AA-71EC-47CA-BE41-8498E18BAE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50" y="2150266"/>
            <a:ext cx="2620447" cy="2620447"/>
          </a:xfrm>
        </p:spPr>
      </p:pic>
      <p:pic>
        <p:nvPicPr>
          <p:cNvPr id="14" name="Рисунок 13" descr="Добавить со сплошной заливкой">
            <a:extLst>
              <a:ext uri="{FF2B5EF4-FFF2-40B4-BE49-F238E27FC236}">
                <a16:creationId xmlns:a16="http://schemas.microsoft.com/office/drawing/2014/main" id="{B2EFA40E-0A6B-40FA-A579-441F2B23E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9792" y="2844455"/>
            <a:ext cx="914400" cy="9144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D05007C-9300-4788-90FF-98714A2483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215" y="1350712"/>
            <a:ext cx="5604723" cy="396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342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F9BE0-7E6A-4791-8724-1336742C96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Used Solutions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770880-807F-4A8C-A49E-588CB8ED60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21600" y="863068"/>
            <a:ext cx="3827481" cy="5120069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Backend</a:t>
            </a:r>
          </a:p>
          <a:p>
            <a:r>
              <a:rPr lang="en-US" dirty="0" err="1"/>
              <a:t>Googlemaps</a:t>
            </a:r>
            <a:endParaRPr lang="en-US" dirty="0"/>
          </a:p>
          <a:p>
            <a:r>
              <a:rPr lang="en-US" dirty="0" err="1"/>
              <a:t>Numpy</a:t>
            </a:r>
            <a:endParaRPr lang="en-US" dirty="0"/>
          </a:p>
          <a:p>
            <a:r>
              <a:rPr lang="en-US" dirty="0" err="1"/>
              <a:t>Ortools</a:t>
            </a:r>
            <a:endParaRPr lang="en-US" dirty="0"/>
          </a:p>
          <a:p>
            <a:r>
              <a:rPr lang="en-US" b="1" dirty="0"/>
              <a:t>Frontend</a:t>
            </a:r>
          </a:p>
          <a:p>
            <a:r>
              <a:rPr lang="en-US" dirty="0"/>
              <a:t>React</a:t>
            </a:r>
          </a:p>
          <a:p>
            <a:r>
              <a:rPr lang="en-US" dirty="0"/>
              <a:t>React Router</a:t>
            </a:r>
          </a:p>
          <a:p>
            <a:r>
              <a:rPr lang="en-US" dirty="0"/>
              <a:t>Google Map React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4460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99939A99-C1BF-444B-95D8-714E9F83885C}"/>
              </a:ext>
            </a:extLst>
          </p:cNvPr>
          <p:cNvSpPr/>
          <p:nvPr/>
        </p:nvSpPr>
        <p:spPr>
          <a:xfrm>
            <a:off x="8942663" y="2298583"/>
            <a:ext cx="1460000" cy="3137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34EE865D-5A59-4DD1-A94D-A8DBE4A9E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Объект 11" descr="Изображение выглядит как карта&#10;&#10;Автоматически созданное описание">
            <a:extLst>
              <a:ext uri="{FF2B5EF4-FFF2-40B4-BE49-F238E27FC236}">
                <a16:creationId xmlns:a16="http://schemas.microsoft.com/office/drawing/2014/main" id="{8406E3D8-D19B-4025-8D03-63DCB32B0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4" r="5557"/>
          <a:stretch/>
        </p:blipFill>
        <p:spPr>
          <a:xfrm>
            <a:off x="1710786" y="900210"/>
            <a:ext cx="8767378" cy="4931644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2E23EFB5-5855-497F-AC57-6C194148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84551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0077BBC-CC1F-4DAE-9CD3-4C1CB4E471E7}"/>
              </a:ext>
            </a:extLst>
          </p:cNvPr>
          <p:cNvSpPr/>
          <p:nvPr/>
        </p:nvSpPr>
        <p:spPr>
          <a:xfrm>
            <a:off x="3140367" y="147776"/>
            <a:ext cx="590822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Planned User Interface</a:t>
            </a:r>
            <a:endParaRPr lang="ru-RU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852832-48B4-4951-940B-328997DCEA93}"/>
              </a:ext>
            </a:extLst>
          </p:cNvPr>
          <p:cNvSpPr txBox="1"/>
          <p:nvPr/>
        </p:nvSpPr>
        <p:spPr>
          <a:xfrm>
            <a:off x="8942663" y="2366996"/>
            <a:ext cx="146000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lphaUcPeriod"/>
            </a:pPr>
            <a:r>
              <a:rPr lang="en-US" sz="900" b="0" i="0" dirty="0">
                <a:solidFill>
                  <a:srgbClr val="FFFFFF"/>
                </a:solidFill>
                <a:effectLst/>
                <a:latin typeface="Poppins" panose="020B0502040204020203" pitchFamily="2" charset="0"/>
              </a:rPr>
              <a:t>81-532, Witolda 17, Gdynia</a:t>
            </a:r>
          </a:p>
          <a:p>
            <a:pPr algn="l">
              <a:buFont typeface="+mj-lt"/>
              <a:buAutoNum type="alphaUcPeriod"/>
            </a:pPr>
            <a:r>
              <a:rPr lang="en-US" sz="900" b="0" i="0" dirty="0">
                <a:solidFill>
                  <a:srgbClr val="FFFFFF"/>
                </a:solidFill>
                <a:effectLst/>
                <a:latin typeface="Poppins" panose="020B0502040204020203" pitchFamily="2" charset="0"/>
              </a:rPr>
              <a:t>81-532, Witolda 39A, Gdynia</a:t>
            </a:r>
          </a:p>
          <a:p>
            <a:pPr algn="l">
              <a:buFont typeface="+mj-lt"/>
              <a:buAutoNum type="alphaUcPeriod"/>
            </a:pPr>
            <a:r>
              <a:rPr lang="en-US" sz="900" b="0" i="0" dirty="0">
                <a:solidFill>
                  <a:srgbClr val="FFFFFF"/>
                </a:solidFill>
                <a:effectLst/>
                <a:latin typeface="Poppins" panose="020B0502040204020203" pitchFamily="2" charset="0"/>
              </a:rPr>
              <a:t>81-532, Wielkoplska 260, Gdynia</a:t>
            </a:r>
          </a:p>
          <a:p>
            <a:pPr algn="l">
              <a:buFont typeface="+mj-lt"/>
              <a:buAutoNum type="alphaUcPeriod"/>
            </a:pPr>
            <a:r>
              <a:rPr lang="en-US" sz="900" b="0" i="0" dirty="0">
                <a:solidFill>
                  <a:srgbClr val="FFFFFF"/>
                </a:solidFill>
                <a:effectLst/>
                <a:latin typeface="Poppins" panose="020B0502040204020203" pitchFamily="2" charset="0"/>
              </a:rPr>
              <a:t>81-587, Korzenna 16A, Gdynia</a:t>
            </a:r>
          </a:p>
          <a:p>
            <a:pPr algn="l">
              <a:buFont typeface="+mj-lt"/>
              <a:buAutoNum type="alphaUcPeriod"/>
            </a:pPr>
            <a:r>
              <a:rPr lang="en-US" sz="900" b="0" i="0" dirty="0">
                <a:solidFill>
                  <a:srgbClr val="FFFFFF"/>
                </a:solidFill>
                <a:effectLst/>
                <a:latin typeface="Poppins" panose="020B0502040204020203" pitchFamily="2" charset="0"/>
              </a:rPr>
              <a:t>81-578, Wiczlinska 4, Gdynia</a:t>
            </a:r>
          </a:p>
          <a:p>
            <a:pPr algn="l">
              <a:buFont typeface="+mj-lt"/>
              <a:buAutoNum type="alphaUcPeriod"/>
            </a:pPr>
            <a:r>
              <a:rPr lang="en-US" sz="900" b="0" i="0" dirty="0">
                <a:solidFill>
                  <a:srgbClr val="FFFFFF"/>
                </a:solidFill>
                <a:effectLst/>
                <a:latin typeface="Poppins" panose="020B0502040204020203" pitchFamily="2" charset="0"/>
              </a:rPr>
              <a:t>81-356, Starowiejska 40C, Gdynia</a:t>
            </a:r>
          </a:p>
          <a:p>
            <a:pPr algn="l">
              <a:buFont typeface="+mj-lt"/>
              <a:buAutoNum type="alphaUcPeriod"/>
            </a:pPr>
            <a:r>
              <a:rPr lang="en-US" sz="900" b="0" i="0" dirty="0">
                <a:solidFill>
                  <a:srgbClr val="FFFFFF"/>
                </a:solidFill>
                <a:effectLst/>
                <a:latin typeface="Poppins" panose="020B0502040204020203" pitchFamily="2" charset="0"/>
              </a:rPr>
              <a:t>81-366, 10 Lutego 7, Gdynia</a:t>
            </a:r>
          </a:p>
          <a:p>
            <a:pPr algn="l">
              <a:buFont typeface="+mj-lt"/>
              <a:buAutoNum type="alphaUcPeriod"/>
            </a:pPr>
            <a:r>
              <a:rPr lang="en-US" sz="900" b="0" i="0" dirty="0">
                <a:solidFill>
                  <a:srgbClr val="FFFFFF"/>
                </a:solidFill>
                <a:effectLst/>
                <a:latin typeface="Poppins" panose="020B0502040204020203" pitchFamily="2" charset="0"/>
              </a:rPr>
              <a:t>81-395, A. Abrahama 46 A-B, Gdynia</a:t>
            </a:r>
          </a:p>
          <a:p>
            <a:pPr algn="l">
              <a:buFont typeface="+mj-lt"/>
              <a:buAutoNum type="alphaUcPeriod"/>
            </a:pPr>
            <a:r>
              <a:rPr lang="en-US" sz="900" b="0" i="0" dirty="0">
                <a:solidFill>
                  <a:srgbClr val="FFFFFF"/>
                </a:solidFill>
                <a:effectLst/>
                <a:latin typeface="Poppins" panose="020B0502040204020203" pitchFamily="2" charset="0"/>
              </a:rPr>
              <a:t>81-389, Świętojańska 75, Gdynia</a:t>
            </a:r>
          </a:p>
          <a:p>
            <a:pPr algn="l">
              <a:buFont typeface="+mj-lt"/>
              <a:buAutoNum type="alphaUcPeriod"/>
            </a:pPr>
            <a:r>
              <a:rPr lang="en-US" sz="900" b="0" i="0" dirty="0">
                <a:solidFill>
                  <a:srgbClr val="FFFFFF"/>
                </a:solidFill>
                <a:effectLst/>
                <a:latin typeface="Poppins" panose="020B0502040204020203" pitchFamily="2" charset="0"/>
              </a:rPr>
              <a:t>81-389, Swietojanska 75</a:t>
            </a:r>
            <a:endParaRPr lang="uk-UA" sz="9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589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F9BE0-7E6A-4791-8724-1336742C96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Planned Extension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770880-807F-4A8C-A49E-588CB8ED60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21600" y="863068"/>
            <a:ext cx="3827481" cy="5120069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Ability to provide locations using frontend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More complex input data validation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Path calculation based on the different 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Vehicle types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0839939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AnalogousFromRegularSeedRightStep">
      <a:dk1>
        <a:srgbClr val="000000"/>
      </a:dk1>
      <a:lt1>
        <a:srgbClr val="FFFFFF"/>
      </a:lt1>
      <a:dk2>
        <a:srgbClr val="301B2D"/>
      </a:dk2>
      <a:lt2>
        <a:srgbClr val="F3F0F1"/>
      </a:lt2>
      <a:accent1>
        <a:srgbClr val="20B595"/>
      </a:accent1>
      <a:accent2>
        <a:srgbClr val="17AFD5"/>
      </a:accent2>
      <a:accent3>
        <a:srgbClr val="2972E7"/>
      </a:accent3>
      <a:accent4>
        <a:srgbClr val="3A35DA"/>
      </a:accent4>
      <a:accent5>
        <a:srgbClr val="7E29E7"/>
      </a:accent5>
      <a:accent6>
        <a:srgbClr val="BB17D5"/>
      </a:accent6>
      <a:hlink>
        <a:srgbClr val="BF3F5B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110</Words>
  <Application>Microsoft Office PowerPoint</Application>
  <PresentationFormat>Widescreen</PresentationFormat>
  <Paragraphs>28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Meiryo</vt:lpstr>
      <vt:lpstr>Arial Black</vt:lpstr>
      <vt:lpstr>Corbel</vt:lpstr>
      <vt:lpstr>Poppins</vt:lpstr>
      <vt:lpstr>ShojiVTI</vt:lpstr>
      <vt:lpstr>Planet Express</vt:lpstr>
      <vt:lpstr>Vehicle Routing Problem with Time Windows</vt:lpstr>
      <vt:lpstr>About our Stack</vt:lpstr>
      <vt:lpstr>Used Solutions</vt:lpstr>
      <vt:lpstr>PowerPoint Presentation</vt:lpstr>
      <vt:lpstr>Planned Extension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Planet Express</dc:title>
  <dc:creator>Vladyslav Kravchenko</dc:creator>
  <cp:lastModifiedBy>Yehor Pakhomov</cp:lastModifiedBy>
  <cp:revision>3</cp:revision>
  <dcterms:created xsi:type="dcterms:W3CDTF">2021-11-28T11:06:10Z</dcterms:created>
  <dcterms:modified xsi:type="dcterms:W3CDTF">2021-11-28T12:19:56Z</dcterms:modified>
</cp:coreProperties>
</file>